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4" r:id="rId3"/>
    <p:sldId id="257" r:id="rId4"/>
    <p:sldId id="259" r:id="rId5"/>
    <p:sldId id="261" r:id="rId6"/>
    <p:sldId id="266" r:id="rId7"/>
    <p:sldId id="267" r:id="rId8"/>
    <p:sldId id="268" r:id="rId9"/>
    <p:sldId id="265" r:id="rId10"/>
    <p:sldId id="270" r:id="rId11"/>
    <p:sldId id="271" r:id="rId12"/>
    <p:sldId id="272" r:id="rId13"/>
    <p:sldId id="263" r:id="rId14"/>
    <p:sldId id="273" r:id="rId15"/>
    <p:sldId id="274" r:id="rId16"/>
    <p:sldId id="275" r:id="rId17"/>
  </p:sldIdLst>
  <p:sldSz cx="12192000" cy="6858000"/>
  <p:notesSz cx="6794500" cy="9906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6BDF7-142E-4E80-89AA-9A4BC8DF0AF8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04C22-E000-45CE-BCA2-D993BB9D83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288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0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33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0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211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87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34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5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1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40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93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6853-F1B4-489D-9AA0-B0B4B36F6749}" type="datetimeFigureOut">
              <a:rPr lang="sv-SE" smtClean="0"/>
              <a:t>2017-10-02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7EBA-2DE1-464D-BA1F-99144C8D2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04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428"/>
          </a:xfrm>
        </p:spPr>
        <p:txBody>
          <a:bodyPr/>
          <a:lstStyle/>
          <a:p>
            <a:r>
              <a:rPr lang="sv-SE" b="1" dirty="0" smtClean="0"/>
              <a:t>Per </a:t>
            </a:r>
            <a:r>
              <a:rPr lang="sv-SE" b="1" dirty="0"/>
              <a:t>L</a:t>
            </a:r>
            <a:r>
              <a:rPr lang="sv-SE" b="1" dirty="0" smtClean="0"/>
              <a:t>odenius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86100"/>
          </a:xfrm>
        </p:spPr>
        <p:txBody>
          <a:bodyPr/>
          <a:lstStyle/>
          <a:p>
            <a:endParaRPr lang="sv-SE" sz="3200" b="1" dirty="0" smtClean="0"/>
          </a:p>
          <a:p>
            <a:r>
              <a:rPr lang="sv-SE" sz="3200" b="1" dirty="0" smtClean="0"/>
              <a:t>Riksdagsledamot(C)</a:t>
            </a:r>
          </a:p>
          <a:p>
            <a:r>
              <a:rPr lang="sv-SE" sz="3200" b="1" dirty="0" smtClean="0"/>
              <a:t>Talesperson i </a:t>
            </a:r>
            <a:r>
              <a:rPr lang="sv-SE" sz="3200" b="1" dirty="0" err="1" smtClean="0"/>
              <a:t>funktionshindersfrågor</a:t>
            </a:r>
            <a:r>
              <a:rPr lang="sv-SE" sz="3200" b="1" dirty="0" smtClean="0"/>
              <a:t> och särskolefrågor</a:t>
            </a:r>
          </a:p>
          <a:p>
            <a:r>
              <a:rPr lang="sv-SE" sz="3200" b="1" dirty="0" smtClean="0"/>
              <a:t>Kulturpolitisk talesperson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71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Vems är ansvaret?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97648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Sysselsättning och social rättvisa</a:t>
            </a:r>
          </a:p>
          <a:p>
            <a:r>
              <a:rPr lang="sv-SE" sz="2800" b="1" dirty="0" smtClean="0"/>
              <a:t>En nationell registerstudie om 12 269 unga vuxna med intellektuell funktionsnedsättning</a:t>
            </a:r>
          </a:p>
          <a:p>
            <a:endParaRPr lang="sv-SE" sz="2800" b="1" dirty="0"/>
          </a:p>
          <a:p>
            <a:r>
              <a:rPr lang="sv-SE" sz="2800" dirty="0" smtClean="0"/>
              <a:t>Jessica Arvidsson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087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Vad göra?</a:t>
            </a:r>
          </a:p>
        </p:txBody>
      </p:sp>
    </p:spTree>
    <p:extLst>
      <p:ext uri="{BB962C8B-B14F-4D97-AF65-F5344CB8AC3E}">
        <p14:creationId xmlns:p14="http://schemas.microsoft.com/office/powerpoint/2010/main" val="210720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3813465"/>
          </a:xfrm>
        </p:spPr>
        <p:txBody>
          <a:bodyPr>
            <a:normAutofit lnSpcReduction="10000"/>
          </a:bodyPr>
          <a:lstStyle/>
          <a:p>
            <a:endParaRPr lang="sv-SE" sz="3200" b="1" dirty="0" smtClean="0"/>
          </a:p>
          <a:p>
            <a:r>
              <a:rPr lang="sv-SE" sz="3200" dirty="0" smtClean="0"/>
              <a:t>Den 4 maj beslutade riksdagen att:</a:t>
            </a:r>
          </a:p>
          <a:p>
            <a:endParaRPr lang="sv-SE" sz="3200" dirty="0" smtClean="0"/>
          </a:p>
          <a:p>
            <a:r>
              <a:rPr lang="sv-SE" sz="3200" b="1" dirty="0" smtClean="0"/>
              <a:t>Regeringen särskilt ska se över </a:t>
            </a:r>
          </a:p>
          <a:p>
            <a:r>
              <a:rPr lang="sv-SE" sz="3200" b="1" dirty="0" smtClean="0"/>
              <a:t>hur tillgången till eftergymnasial utbildning </a:t>
            </a:r>
          </a:p>
          <a:p>
            <a:r>
              <a:rPr lang="sv-SE" sz="3200" b="1" dirty="0" smtClean="0"/>
              <a:t>för elever med intellektuell funktionsnedsättning </a:t>
            </a:r>
          </a:p>
          <a:p>
            <a:r>
              <a:rPr lang="sv-SE" sz="3200" b="1" dirty="0" smtClean="0"/>
              <a:t>kan förbättras. </a:t>
            </a:r>
          </a:p>
          <a:p>
            <a:endParaRPr lang="sv-SE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6854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200" b="1" dirty="0" smtClean="0"/>
              <a:t>Att </a:t>
            </a:r>
            <a:r>
              <a:rPr lang="sv-SE" sz="3200" b="1" dirty="0"/>
              <a:t>ge möjligheter till den som gått i särskola </a:t>
            </a:r>
            <a:endParaRPr lang="sv-SE" sz="3200" b="1" dirty="0" smtClean="0"/>
          </a:p>
          <a:p>
            <a:r>
              <a:rPr lang="sv-SE" sz="3200" b="1" dirty="0" smtClean="0"/>
              <a:t>att </a:t>
            </a:r>
            <a:r>
              <a:rPr lang="sv-SE" sz="3200" b="1" dirty="0"/>
              <a:t>uppfylla sina drömmar, </a:t>
            </a:r>
            <a:endParaRPr lang="sv-SE" sz="3200" b="1" dirty="0" smtClean="0"/>
          </a:p>
          <a:p>
            <a:r>
              <a:rPr lang="sv-SE" sz="3200" b="1" dirty="0" smtClean="0"/>
              <a:t>precis </a:t>
            </a:r>
            <a:r>
              <a:rPr lang="sv-SE" sz="3200" b="1" dirty="0"/>
              <a:t>som det är möjligt för den </a:t>
            </a:r>
            <a:endParaRPr lang="sv-SE" sz="3200" b="1" dirty="0" smtClean="0"/>
          </a:p>
          <a:p>
            <a:r>
              <a:rPr lang="sv-SE" sz="3200" b="1" dirty="0" smtClean="0"/>
              <a:t>som </a:t>
            </a:r>
            <a:r>
              <a:rPr lang="sv-SE" sz="3200" b="1" dirty="0"/>
              <a:t>har lätt för sig att uppfylla sina drömmar, </a:t>
            </a:r>
            <a:endParaRPr lang="sv-SE" sz="3200" b="1" dirty="0" smtClean="0"/>
          </a:p>
          <a:p>
            <a:r>
              <a:rPr lang="sv-SE" sz="3200" b="1" dirty="0" smtClean="0"/>
              <a:t>är </a:t>
            </a:r>
            <a:r>
              <a:rPr lang="sv-SE" sz="3200" b="1" dirty="0"/>
              <a:t>en fråga om demokrati. </a:t>
            </a:r>
            <a:endParaRPr lang="sv-SE" sz="3200" b="1" dirty="0" smtClean="0"/>
          </a:p>
          <a:p>
            <a:endParaRPr lang="sv-SE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86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/>
          </a:p>
          <a:p>
            <a:r>
              <a:rPr lang="sv-SE" sz="3200" b="1" dirty="0" smtClean="0"/>
              <a:t>Alla </a:t>
            </a:r>
            <a:r>
              <a:rPr lang="sv-SE" sz="3200" b="1" dirty="0"/>
              <a:t>har en plats i vårt samhälle. </a:t>
            </a:r>
          </a:p>
          <a:p>
            <a:r>
              <a:rPr lang="sv-SE" sz="4000" b="1" dirty="0"/>
              <a:t>Alla behövs i vårt samhälle!</a:t>
            </a:r>
          </a:p>
          <a:p>
            <a:endParaRPr lang="sv-SE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9685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/>
          </a:p>
          <a:p>
            <a:endParaRPr lang="sv-SE" sz="4800" b="1" dirty="0" smtClean="0"/>
          </a:p>
          <a:p>
            <a:r>
              <a:rPr lang="sv-SE" sz="4800" b="1" dirty="0" smtClean="0"/>
              <a:t>Tack!</a:t>
            </a:r>
          </a:p>
          <a:p>
            <a:endParaRPr lang="sv-SE" sz="1600" b="1" dirty="0"/>
          </a:p>
          <a:p>
            <a:r>
              <a:rPr lang="sv-SE" sz="3600" b="1" dirty="0" smtClean="0"/>
              <a:t>Per Lodenius</a:t>
            </a:r>
          </a:p>
          <a:p>
            <a:r>
              <a:rPr lang="sv-SE" sz="3200" dirty="0" smtClean="0"/>
              <a:t>per.lodenius@riksdagen.se</a:t>
            </a:r>
          </a:p>
        </p:txBody>
      </p:sp>
    </p:spTree>
    <p:extLst>
      <p:ext uri="{BB962C8B-B14F-4D97-AF65-F5344CB8AC3E}">
        <p14:creationId xmlns:p14="http://schemas.microsoft.com/office/powerpoint/2010/main" val="424796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5428"/>
          </a:xfrm>
        </p:spPr>
        <p:txBody>
          <a:bodyPr/>
          <a:lstStyle/>
          <a:p>
            <a:r>
              <a:rPr lang="sv-SE" b="1" dirty="0" smtClean="0"/>
              <a:t>Per </a:t>
            </a:r>
            <a:r>
              <a:rPr lang="sv-SE" b="1" dirty="0"/>
              <a:t>L</a:t>
            </a:r>
            <a:r>
              <a:rPr lang="sv-SE" b="1" dirty="0" smtClean="0"/>
              <a:t>odenius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161309"/>
            <a:ext cx="9144000" cy="3086100"/>
          </a:xfrm>
        </p:spPr>
        <p:txBody>
          <a:bodyPr/>
          <a:lstStyle/>
          <a:p>
            <a:endParaRPr lang="sv-SE" sz="3200" b="1" dirty="0" smtClean="0"/>
          </a:p>
          <a:p>
            <a:r>
              <a:rPr lang="sv-SE" sz="3200" b="1" dirty="0" smtClean="0"/>
              <a:t>Livslångt lärande för alla</a:t>
            </a:r>
            <a:endParaRPr lang="sv-SE" sz="3200" b="1" dirty="0"/>
          </a:p>
        </p:txBody>
      </p:sp>
    </p:spTree>
    <p:extLst>
      <p:ext uri="{BB962C8B-B14F-4D97-AF65-F5344CB8AC3E}">
        <p14:creationId xmlns:p14="http://schemas.microsoft.com/office/powerpoint/2010/main" val="334058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-748001"/>
            <a:ext cx="9144000" cy="945428"/>
          </a:xfrm>
        </p:spPr>
        <p:txBody>
          <a:bodyPr/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197427"/>
            <a:ext cx="9144000" cy="6255328"/>
          </a:xfrm>
        </p:spPr>
        <p:txBody>
          <a:bodyPr/>
          <a:lstStyle/>
          <a:p>
            <a:endParaRPr lang="sv-SE" sz="3200" b="1" dirty="0" smtClean="0"/>
          </a:p>
          <a:p>
            <a:r>
              <a:rPr lang="sv-SE" sz="3200" b="1" dirty="0" smtClean="0"/>
              <a:t>Livslång lärande och möjligheten </a:t>
            </a:r>
          </a:p>
          <a:p>
            <a:r>
              <a:rPr lang="sv-SE" sz="3200" b="1" dirty="0" smtClean="0"/>
              <a:t>att vidareutbilda sig också efter gymnasiet </a:t>
            </a:r>
          </a:p>
          <a:p>
            <a:r>
              <a:rPr lang="sv-SE" sz="3200" b="1" dirty="0" smtClean="0"/>
              <a:t>är viktigt. </a:t>
            </a:r>
          </a:p>
          <a:p>
            <a:endParaRPr lang="sv-SE" sz="3200" b="1" dirty="0"/>
          </a:p>
          <a:p>
            <a:r>
              <a:rPr lang="sv-SE" sz="3200" b="1" dirty="0" smtClean="0"/>
              <a:t>Lika viktigt som det är </a:t>
            </a:r>
          </a:p>
          <a:p>
            <a:r>
              <a:rPr lang="sv-SE" sz="3200" b="1" dirty="0" smtClean="0"/>
              <a:t>att den som har det lätt</a:t>
            </a:r>
            <a:r>
              <a:rPr lang="sv-SE" sz="3200" b="1" i="1" dirty="0" smtClean="0"/>
              <a:t> </a:t>
            </a:r>
            <a:r>
              <a:rPr lang="sv-SE" sz="3200" b="1" dirty="0" smtClean="0"/>
              <a:t>för sig </a:t>
            </a:r>
          </a:p>
          <a:p>
            <a:r>
              <a:rPr lang="sv-SE" sz="3200" b="1" dirty="0" smtClean="0"/>
              <a:t>har möjligheten att välja utbildning och utvecklas </a:t>
            </a:r>
          </a:p>
          <a:p>
            <a:r>
              <a:rPr lang="sv-SE" sz="3200" b="1" dirty="0" smtClean="0"/>
              <a:t>efter </a:t>
            </a:r>
            <a:r>
              <a:rPr lang="sv-SE" sz="3200" b="1" i="1" dirty="0" smtClean="0"/>
              <a:t>sin</a:t>
            </a:r>
            <a:r>
              <a:rPr lang="sv-SE" sz="3200" b="1" dirty="0" smtClean="0"/>
              <a:t> förmåga och </a:t>
            </a:r>
            <a:r>
              <a:rPr lang="sv-SE" sz="3200" b="1" i="1" dirty="0" smtClean="0"/>
              <a:t>sitt</a:t>
            </a:r>
            <a:r>
              <a:rPr lang="sv-SE" sz="3200" b="1" dirty="0" smtClean="0"/>
              <a:t> intresse, </a:t>
            </a:r>
          </a:p>
          <a:p>
            <a:endParaRPr lang="sv-SE" sz="3200" b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11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7127" y="-82982"/>
            <a:ext cx="9144000" cy="945428"/>
          </a:xfrm>
        </p:spPr>
        <p:txBody>
          <a:bodyPr/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7127" y="1049626"/>
            <a:ext cx="9144000" cy="6795509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r>
              <a:rPr lang="sv-SE" sz="3200" b="1" dirty="0" smtClean="0"/>
              <a:t>lika viktigt är det att den </a:t>
            </a:r>
          </a:p>
          <a:p>
            <a:r>
              <a:rPr lang="sv-SE" sz="3200" b="1" dirty="0" smtClean="0"/>
              <a:t>som har en intellektuell funktionsnedsättning </a:t>
            </a:r>
          </a:p>
          <a:p>
            <a:r>
              <a:rPr lang="sv-SE" sz="3200" b="1" dirty="0" smtClean="0"/>
              <a:t>också får möjligheten att utvecklas </a:t>
            </a:r>
          </a:p>
          <a:p>
            <a:r>
              <a:rPr lang="sv-SE" sz="3200" b="1" dirty="0" smtClean="0"/>
              <a:t>efter </a:t>
            </a:r>
            <a:r>
              <a:rPr lang="sv-SE" sz="3200" b="1" i="1" dirty="0" smtClean="0"/>
              <a:t>sin</a:t>
            </a:r>
            <a:r>
              <a:rPr lang="sv-SE" sz="3200" b="1" dirty="0" smtClean="0"/>
              <a:t> förmåga och </a:t>
            </a:r>
            <a:r>
              <a:rPr lang="sv-SE" sz="3200" b="1" i="1" dirty="0" smtClean="0"/>
              <a:t>sitt </a:t>
            </a:r>
            <a:r>
              <a:rPr lang="sv-SE" sz="3200" b="1" dirty="0" smtClean="0"/>
              <a:t>intresse. </a:t>
            </a:r>
          </a:p>
          <a:p>
            <a:endParaRPr lang="sv-SE" sz="3200" b="1" dirty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9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r>
              <a:rPr lang="sv-SE" sz="3200" b="1" dirty="0"/>
              <a:t>Att ge möjligheter till den som gått i särskola </a:t>
            </a:r>
            <a:endParaRPr lang="sv-SE" sz="3200" b="1" dirty="0" smtClean="0"/>
          </a:p>
          <a:p>
            <a:r>
              <a:rPr lang="sv-SE" sz="3200" b="1" dirty="0" smtClean="0"/>
              <a:t>att </a:t>
            </a:r>
            <a:r>
              <a:rPr lang="sv-SE" sz="3200" b="1" dirty="0"/>
              <a:t>uppfylla sina drömmar, </a:t>
            </a:r>
            <a:endParaRPr lang="sv-SE" sz="3200" b="1" dirty="0" smtClean="0"/>
          </a:p>
          <a:p>
            <a:r>
              <a:rPr lang="sv-SE" sz="3200" b="1" dirty="0" smtClean="0"/>
              <a:t>precis </a:t>
            </a:r>
            <a:r>
              <a:rPr lang="sv-SE" sz="3200" b="1" dirty="0"/>
              <a:t>som det är möjligt för den </a:t>
            </a:r>
            <a:endParaRPr lang="sv-SE" sz="3200" b="1" dirty="0" smtClean="0"/>
          </a:p>
          <a:p>
            <a:r>
              <a:rPr lang="sv-SE" sz="3200" b="1" dirty="0" smtClean="0"/>
              <a:t>som </a:t>
            </a:r>
            <a:r>
              <a:rPr lang="sv-SE" sz="3200" b="1" dirty="0"/>
              <a:t>har lätt för sig att uppfylla sina drömmar, </a:t>
            </a:r>
            <a:endParaRPr lang="sv-SE" sz="3200" b="1" dirty="0" smtClean="0"/>
          </a:p>
          <a:p>
            <a:r>
              <a:rPr lang="sv-SE" sz="3200" b="1" dirty="0" smtClean="0"/>
              <a:t>är </a:t>
            </a:r>
            <a:r>
              <a:rPr lang="sv-SE" sz="3200" b="1" dirty="0"/>
              <a:t>en fråga om demokrati. </a:t>
            </a:r>
            <a:endParaRPr lang="sv-SE" sz="3200" b="1" dirty="0" smtClean="0"/>
          </a:p>
          <a:p>
            <a:r>
              <a:rPr lang="sv-SE" sz="3200" b="1" dirty="0" smtClean="0"/>
              <a:t>Alla </a:t>
            </a:r>
            <a:r>
              <a:rPr lang="sv-SE" sz="3200" b="1" dirty="0"/>
              <a:t>har en plats i vårt samhälle. </a:t>
            </a:r>
            <a:endParaRPr lang="sv-SE" sz="3200" b="1" dirty="0" smtClean="0"/>
          </a:p>
          <a:p>
            <a:r>
              <a:rPr lang="sv-SE" sz="3200" b="1" dirty="0" smtClean="0"/>
              <a:t>Alla </a:t>
            </a:r>
            <a:r>
              <a:rPr lang="sv-SE" sz="3200" b="1" dirty="0"/>
              <a:t>behövs i vårt samhälle!</a:t>
            </a:r>
          </a:p>
          <a:p>
            <a:endParaRPr lang="sv-SE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1500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SV Kulturcollege</a:t>
            </a:r>
          </a:p>
          <a:p>
            <a:r>
              <a:rPr lang="sv-SE" sz="3200" b="1" dirty="0" smtClean="0"/>
              <a:t>Örebro</a:t>
            </a:r>
          </a:p>
          <a:p>
            <a:r>
              <a:rPr lang="sv-SE" sz="3200" dirty="0" smtClean="0"/>
              <a:t>www.svkulturcollege.se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50933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Anpassad IT</a:t>
            </a:r>
          </a:p>
          <a:p>
            <a:r>
              <a:rPr lang="sv-SE" sz="3200" b="1" dirty="0" smtClean="0"/>
              <a:t>Mora Folkhögskola</a:t>
            </a:r>
          </a:p>
          <a:p>
            <a:r>
              <a:rPr lang="sv-SE" sz="3200" dirty="0" smtClean="0"/>
              <a:t>www.sikta.nu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8414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 smtClean="0"/>
          </a:p>
          <a:p>
            <a:r>
              <a:rPr lang="sv-SE" sz="3600" b="1" dirty="0" smtClean="0"/>
              <a:t>Kulturkommunikatör YH</a:t>
            </a:r>
          </a:p>
          <a:p>
            <a:r>
              <a:rPr lang="sv-SE" sz="3200" b="1" dirty="0" smtClean="0"/>
              <a:t>Bollnäs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13443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245"/>
            <a:ext cx="9144000" cy="5538355"/>
          </a:xfrm>
        </p:spPr>
        <p:txBody>
          <a:bodyPr>
            <a:normAutofit/>
          </a:bodyPr>
          <a:lstStyle/>
          <a:p>
            <a:endParaRPr lang="sv-SE" sz="3200" b="1" dirty="0" smtClean="0"/>
          </a:p>
          <a:p>
            <a:endParaRPr lang="sv-SE" sz="3200" b="1" dirty="0" smtClean="0"/>
          </a:p>
          <a:p>
            <a:endParaRPr lang="sv-SE" sz="3200" b="1" dirty="0"/>
          </a:p>
          <a:p>
            <a:r>
              <a:rPr lang="sv-SE" sz="3600" b="1" dirty="0" smtClean="0"/>
              <a:t>Hälsoinspiratörsutbildningen</a:t>
            </a:r>
          </a:p>
          <a:p>
            <a:r>
              <a:rPr lang="sv-SE" sz="3600" b="1" dirty="0" smtClean="0"/>
              <a:t>Högskolan i Gävle </a:t>
            </a:r>
          </a:p>
          <a:p>
            <a:r>
              <a:rPr lang="sv-SE" sz="2800" b="1" dirty="0" smtClean="0"/>
              <a:t>2011-2014</a:t>
            </a:r>
          </a:p>
        </p:txBody>
      </p:sp>
    </p:spTree>
    <p:extLst>
      <p:ext uri="{BB962C8B-B14F-4D97-AF65-F5344CB8AC3E}">
        <p14:creationId xmlns:p14="http://schemas.microsoft.com/office/powerpoint/2010/main" val="337289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253</Words>
  <Application>Microsoft Office PowerPoint</Application>
  <PresentationFormat>Bredbild</PresentationFormat>
  <Paragraphs>97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Per Lodenius</vt:lpstr>
      <vt:lpstr>Per Lodenius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Riksdagen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Lodenius</dc:title>
  <dc:creator>Per Lodenius</dc:creator>
  <cp:lastModifiedBy>Ing-Marie Boström</cp:lastModifiedBy>
  <cp:revision>18</cp:revision>
  <cp:lastPrinted>2017-09-20T20:26:56Z</cp:lastPrinted>
  <dcterms:created xsi:type="dcterms:W3CDTF">2017-09-20T10:09:28Z</dcterms:created>
  <dcterms:modified xsi:type="dcterms:W3CDTF">2017-10-02T10:50:50Z</dcterms:modified>
</cp:coreProperties>
</file>